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er\Download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er\Downloads\img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er\Downloads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Uer\Downloads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er\Downloads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er\Downloads\00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er\Downloads\img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er\Download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er\Downloads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er\Downloads\0006-006-Den-zem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er\Downloads\img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Uer</dc:creator>
  <cp:lastModifiedBy>1</cp:lastModifiedBy>
  <cp:revision>3</cp:revision>
  <dcterms:created xsi:type="dcterms:W3CDTF">2020-03-22T17:58:53Z</dcterms:created>
  <dcterms:modified xsi:type="dcterms:W3CDTF">2020-03-22T18:19:35Z</dcterms:modified>
</cp:coreProperties>
</file>